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png&amp;ehk=bo6REiftng6" ContentType="image/p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8" r:id="rId3"/>
    <p:sldId id="258" r:id="rId4"/>
    <p:sldId id="259" r:id="rId5"/>
    <p:sldId id="260" r:id="rId6"/>
    <p:sldId id="279" r:id="rId7"/>
    <p:sldId id="261" r:id="rId8"/>
    <p:sldId id="262" r:id="rId9"/>
    <p:sldId id="263" r:id="rId10"/>
    <p:sldId id="280" r:id="rId11"/>
    <p:sldId id="281" r:id="rId12"/>
    <p:sldId id="264" r:id="rId13"/>
    <p:sldId id="265" r:id="rId14"/>
    <p:sldId id="266" r:id="rId15"/>
    <p:sldId id="267" r:id="rId16"/>
    <p:sldId id="282" r:id="rId17"/>
    <p:sldId id="268" r:id="rId18"/>
    <p:sldId id="269" r:id="rId19"/>
    <p:sldId id="289" r:id="rId20"/>
    <p:sldId id="270" r:id="rId21"/>
    <p:sldId id="286" r:id="rId22"/>
    <p:sldId id="271" r:id="rId23"/>
    <p:sldId id="273" r:id="rId24"/>
    <p:sldId id="288" r:id="rId25"/>
    <p:sldId id="283" r:id="rId26"/>
    <p:sldId id="274" r:id="rId27"/>
    <p:sldId id="272" r:id="rId28"/>
    <p:sldId id="275" r:id="rId29"/>
    <p:sldId id="291" r:id="rId30"/>
    <p:sldId id="284" r:id="rId31"/>
    <p:sldId id="277" r:id="rId32"/>
    <p:sldId id="287" r:id="rId33"/>
    <p:sldId id="285" r:id="rId34"/>
    <p:sldId id="276" r:id="rId35"/>
    <p:sldId id="290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&ehk=bo6REiftng6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 userDrawn="1"/>
        </p:nvSpPr>
        <p:spPr>
          <a:xfrm>
            <a:off x="1147763" y="-2"/>
            <a:ext cx="452437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16681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 userDrawn="1"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8" name="Group 67"/>
          <p:cNvGrpSpPr/>
          <p:nvPr userDrawn="1"/>
        </p:nvGrpSpPr>
        <p:grpSpPr>
          <a:xfrm>
            <a:off x="11130555" y="5053568"/>
            <a:ext cx="981121" cy="1715129"/>
            <a:chOff x="11130555" y="5053568"/>
            <a:chExt cx="981121" cy="1715129"/>
          </a:xfrm>
        </p:grpSpPr>
        <p:pic>
          <p:nvPicPr>
            <p:cNvPr id="69" name="Picture 68"/>
            <p:cNvPicPr>
              <a:picLocks noChangeAspect="1"/>
            </p:cNvPicPr>
            <p:nvPr userDrawn="1"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0555" y="5192801"/>
              <a:ext cx="865396" cy="1575896"/>
            </a:xfrm>
            <a:prstGeom prst="rect">
              <a:avLst/>
            </a:prstGeom>
          </p:spPr>
        </p:pic>
        <p:sp>
          <p:nvSpPr>
            <p:cNvPr id="70" name="TextBox 69"/>
            <p:cNvSpPr txBox="1"/>
            <p:nvPr userDrawn="1"/>
          </p:nvSpPr>
          <p:spPr>
            <a:xfrm>
              <a:off x="11678978" y="5053568"/>
              <a:ext cx="432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®</a:t>
              </a: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/>
          <a:lstStyle/>
          <a:p>
            <a:fld id="{48A87A34-81AB-432B-8DAE-1953F412C126}" type="datetimeFigureOut">
              <a:rPr lang="en-US" dirty="0"/>
              <a:t>11/20/2017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 userDrawn="1"/>
        </p:nvSpPr>
        <p:spPr>
          <a:xfrm>
            <a:off x="621799" y="-9192"/>
            <a:ext cx="133350" cy="68671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 userDrawn="1"/>
        </p:nvSpPr>
        <p:spPr>
          <a:xfrm>
            <a:off x="-18216" y="-9192"/>
            <a:ext cx="630991" cy="68671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/>
            <p:cNvSpPr>
              <a:spLocks noChangeArrowheads="1"/>
            </p:cNvSpPr>
            <p:nvPr/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/>
            <p:cNvSpPr>
              <a:spLocks noEditPoints="1"/>
            </p:cNvSpPr>
            <p:nvPr/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/>
            <p:cNvSpPr>
              <a:spLocks noEditPoints="1"/>
            </p:cNvSpPr>
            <p:nvPr/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/>
            <p:cNvSpPr/>
            <p:nvPr/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/>
            <p:cNvSpPr/>
            <p:nvPr/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/>
            <p:cNvSpPr/>
            <p:nvPr/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/>
            <p:cNvSpPr>
              <a:spLocks noEditPoints="1"/>
            </p:cNvSpPr>
            <p:nvPr/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/>
            <p:cNvSpPr>
              <a:spLocks noEditPoints="1"/>
            </p:cNvSpPr>
            <p:nvPr/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/>
            <p:cNvSpPr/>
            <p:nvPr/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/>
            <p:cNvSpPr>
              <a:spLocks noEditPoints="1"/>
            </p:cNvSpPr>
            <p:nvPr/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/>
            <p:cNvSpPr>
              <a:spLocks noChangeShapeType="1"/>
            </p:cNvSpPr>
            <p:nvPr/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/>
            <p:cNvSpPr/>
            <p:nvPr/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/>
            <p:cNvSpPr/>
            <p:nvPr/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/>
            <p:cNvSpPr/>
            <p:nvPr/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/>
            <p:cNvSpPr>
              <a:spLocks noEditPoints="1"/>
            </p:cNvSpPr>
            <p:nvPr/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/>
            <p:cNvSpPr>
              <a:spLocks noChangeArrowheads="1"/>
            </p:cNvSpPr>
            <p:nvPr/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/>
            <p:cNvSpPr/>
            <p:nvPr/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/>
            <p:cNvSpPr>
              <a:spLocks noEditPoints="1"/>
            </p:cNvSpPr>
            <p:nvPr/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/>
            <p:cNvSpPr/>
            <p:nvPr/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/>
            <p:cNvSpPr>
              <a:spLocks noEditPoints="1"/>
            </p:cNvSpPr>
            <p:nvPr/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/>
            <p:cNvSpPr/>
            <p:nvPr/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/>
            <p:cNvSpPr/>
            <p:nvPr/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/>
            <p:cNvSpPr>
              <a:spLocks noEditPoints="1"/>
            </p:cNvSpPr>
            <p:nvPr/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/>
            <p:cNvSpPr>
              <a:spLocks noEditPoints="1"/>
            </p:cNvSpPr>
            <p:nvPr/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/>
            <p:cNvSpPr/>
            <p:nvPr/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/>
            <p:cNvSpPr>
              <a:spLocks noEditPoints="1"/>
            </p:cNvSpPr>
            <p:nvPr/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373488"/>
            <a:ext cx="9905998" cy="12378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726776"/>
            <a:ext cx="9905999" cy="4642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1130555" y="5053568"/>
            <a:ext cx="981121" cy="1715129"/>
            <a:chOff x="11130555" y="5053568"/>
            <a:chExt cx="981121" cy="1715129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1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30555" y="5192801"/>
              <a:ext cx="865396" cy="1575896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11678978" y="5053568"/>
              <a:ext cx="432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®</a:t>
              </a: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opperplate Gothic Bold" panose="020E07050202060204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&amp;ehk=bo6REiftng6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&amp;ehk=bo6REiftng6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122502" cy="2387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Broadway" panose="04040905080B02020502" pitchFamily="82" charset="0"/>
              </a:rPr>
              <a:t>ROBO-GEEK  ROBOTICS &amp; STEM CLUB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9122502" cy="1655762"/>
          </a:xfrm>
        </p:spPr>
        <p:txBody>
          <a:bodyPr/>
          <a:lstStyle/>
          <a:p>
            <a:r>
              <a:rPr lang="en-CA" b="1" dirty="0">
                <a:solidFill>
                  <a:schemeClr val="tx1"/>
                </a:solidFill>
              </a:rPr>
              <a:t>Stem club project: driverless car</a:t>
            </a:r>
          </a:p>
          <a:p>
            <a:endParaRPr lang="en-CA" b="1" dirty="0">
              <a:solidFill>
                <a:schemeClr val="tx1"/>
              </a:solidFill>
            </a:endParaRPr>
          </a:p>
          <a:p>
            <a:r>
              <a:rPr lang="en-CA" b="1" dirty="0">
                <a:solidFill>
                  <a:schemeClr val="tx1"/>
                </a:solidFill>
              </a:rPr>
              <a:t>Robotics club project: </a:t>
            </a:r>
            <a:r>
              <a:rPr lang="en-CA" b="1" dirty="0" err="1">
                <a:solidFill>
                  <a:schemeClr val="tx1"/>
                </a:solidFill>
              </a:rPr>
              <a:t>iOt</a:t>
            </a:r>
            <a:r>
              <a:rPr lang="en-CA" b="1" dirty="0">
                <a:solidFill>
                  <a:schemeClr val="tx1"/>
                </a:solidFill>
              </a:rPr>
              <a:t> (Internet of Things)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0013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4219D-34B3-4ED3-9086-3C52B01C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DEMO - SIMULATOR</a:t>
            </a:r>
          </a:p>
        </p:txBody>
      </p:sp>
    </p:spTree>
    <p:extLst>
      <p:ext uri="{BB962C8B-B14F-4D97-AF65-F5344CB8AC3E}">
        <p14:creationId xmlns:p14="http://schemas.microsoft.com/office/powerpoint/2010/main" val="3903577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PREPARING DATA FOR THE MODEL AND USING CONVULOTIONAL NEURAL NETWORK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Duff &amp; Joshua</a:t>
            </a:r>
          </a:p>
        </p:txBody>
      </p:sp>
    </p:spTree>
    <p:extLst>
      <p:ext uri="{BB962C8B-B14F-4D97-AF65-F5344CB8AC3E}">
        <p14:creationId xmlns:p14="http://schemas.microsoft.com/office/powerpoint/2010/main" val="135228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07F76B-EF81-4141-8516-74FF9722A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9"/>
          <a:stretch/>
        </p:blipFill>
        <p:spPr>
          <a:xfrm>
            <a:off x="1220648" y="212033"/>
            <a:ext cx="9658790" cy="306125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663C2A5-A091-4387-86C0-42A1D582DD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72"/>
          <a:stretch/>
        </p:blipFill>
        <p:spPr>
          <a:xfrm>
            <a:off x="897090" y="3400442"/>
            <a:ext cx="3528988" cy="22193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48E65D-68CE-4FD6-98C7-C04FA412B080}"/>
              </a:ext>
            </a:extLst>
          </p:cNvPr>
          <p:cNvSpPr txBox="1"/>
          <p:nvPr/>
        </p:nvSpPr>
        <p:spPr>
          <a:xfrm>
            <a:off x="2202307" y="5729516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LEFT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BCDE50-21D5-4874-9E99-72FDDB0E9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022" y="3620959"/>
            <a:ext cx="3476625" cy="1857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ED4E11-35A2-4B6C-B51F-C69C8AD4C30A}"/>
              </a:ext>
            </a:extLst>
          </p:cNvPr>
          <p:cNvSpPr txBox="1"/>
          <p:nvPr/>
        </p:nvSpPr>
        <p:spPr>
          <a:xfrm>
            <a:off x="5234684" y="5729516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RIGHT IMAGE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3386C0-5D00-46BA-9EBA-42B661BD8F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9919" y="3620959"/>
            <a:ext cx="3486150" cy="18859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F40177-7B8E-4F9C-B057-BB838CFC6AC5}"/>
              </a:ext>
            </a:extLst>
          </p:cNvPr>
          <p:cNvSpPr txBox="1"/>
          <p:nvPr/>
        </p:nvSpPr>
        <p:spPr>
          <a:xfrm>
            <a:off x="8716072" y="5729516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 IMAGE</a:t>
            </a:r>
          </a:p>
        </p:txBody>
      </p:sp>
    </p:spTree>
    <p:extLst>
      <p:ext uri="{BB962C8B-B14F-4D97-AF65-F5344CB8AC3E}">
        <p14:creationId xmlns:p14="http://schemas.microsoft.com/office/powerpoint/2010/main" val="3062639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8038E8-3DB9-4A6C-B440-D638231A4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403" y="90746"/>
            <a:ext cx="7078515" cy="376563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C899D3-4772-4C3B-9530-5C94333D8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452"/>
          <a:stretch/>
        </p:blipFill>
        <p:spPr>
          <a:xfrm>
            <a:off x="2768777" y="3815998"/>
            <a:ext cx="7078515" cy="2858492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386658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7F13AA-DF16-40AE-A10C-FE7297D12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691" y="141425"/>
            <a:ext cx="10099108" cy="17271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21BA31-2A38-48E2-8EBA-F96C8C9A0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124" y="2360075"/>
            <a:ext cx="4448589" cy="43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50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4476E5-C8A8-45B2-A56E-A04F20F18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774" y="145774"/>
            <a:ext cx="10047143" cy="610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726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AWS, USING CONDA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Austin</a:t>
            </a:r>
          </a:p>
        </p:txBody>
      </p:sp>
    </p:spTree>
    <p:extLst>
      <p:ext uri="{BB962C8B-B14F-4D97-AF65-F5344CB8AC3E}">
        <p14:creationId xmlns:p14="http://schemas.microsoft.com/office/powerpoint/2010/main" val="1421118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C7472C-BE71-4DE4-97F4-BDE3070A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602" y="265044"/>
            <a:ext cx="10078527" cy="455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277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3FA6B0-5474-4F10-80BB-6DA1B7CD6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34"/>
          <a:stretch/>
        </p:blipFill>
        <p:spPr>
          <a:xfrm>
            <a:off x="947258" y="197835"/>
            <a:ext cx="9906272" cy="646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27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64A52-91C8-428B-85F7-F2A0E2D40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73412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intro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By: Vanessa</a:t>
            </a:r>
          </a:p>
        </p:txBody>
      </p:sp>
    </p:spTree>
    <p:extLst>
      <p:ext uri="{BB962C8B-B14F-4D97-AF65-F5344CB8AC3E}">
        <p14:creationId xmlns:p14="http://schemas.microsoft.com/office/powerpoint/2010/main" val="23703225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84E4AB-CD52-43A9-B1EA-501DC7129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713" y="282428"/>
            <a:ext cx="8812785" cy="643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3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PEDRO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9099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04FE2FD-1E8F-42F7-BA27-E9BBC9F70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07" y="251791"/>
            <a:ext cx="10222727" cy="538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344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DEAA55-43E9-46A7-AE20-9C5B6AD4E2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4925" y="496334"/>
            <a:ext cx="9582150" cy="2790825"/>
          </a:xfrm>
          <a:prstGeom prst="rect">
            <a:avLst/>
          </a:prstGeom>
        </p:spPr>
      </p:pic>
      <p:pic>
        <p:nvPicPr>
          <p:cNvPr id="3" name="cnn training visualization">
            <a:hlinkClick r:id="" action="ppaction://media"/>
            <a:extLst>
              <a:ext uri="{FF2B5EF4-FFF2-40B4-BE49-F238E27FC236}">
                <a16:creationId xmlns:a16="http://schemas.microsoft.com/office/drawing/2014/main" id="{B3F8D7F1-1F72-431C-A32E-047BF4F3F0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06067" y="3570841"/>
            <a:ext cx="5523534" cy="318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8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515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4F882B-C063-4F16-ADD1-F386C43F8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670" y="256018"/>
            <a:ext cx="9406787" cy="5323147"/>
          </a:xfrm>
          <a:prstGeom prst="rect">
            <a:avLst/>
          </a:prstGeom>
        </p:spPr>
      </p:pic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F521E9A-1040-4845-A0F3-FA5012839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004" y="874643"/>
            <a:ext cx="1073165" cy="994466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35D9175-BC63-40A8-80E1-621F42C31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326" y="1869109"/>
            <a:ext cx="1073165" cy="994466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8916DEF-682D-4A0B-9A4F-346649253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822" y="2863575"/>
            <a:ext cx="1073165" cy="9944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1E1ACF-E377-44CF-B5E6-1F0907F68366}"/>
              </a:ext>
            </a:extLst>
          </p:cNvPr>
          <p:cNvSpPr txBox="1"/>
          <p:nvPr/>
        </p:nvSpPr>
        <p:spPr>
          <a:xfrm>
            <a:off x="7066604" y="4386642"/>
            <a:ext cx="3193774" cy="175432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We trained the model recording 2 laps, each time we trained the network it took a couple hours to check the model. There were four models generated. The final model included data for 80 laps</a:t>
            </a:r>
          </a:p>
        </p:txBody>
      </p:sp>
    </p:spTree>
    <p:extLst>
      <p:ext uri="{BB962C8B-B14F-4D97-AF65-F5344CB8AC3E}">
        <p14:creationId xmlns:p14="http://schemas.microsoft.com/office/powerpoint/2010/main" val="2686607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Lorenzo</a:t>
            </a:r>
          </a:p>
        </p:txBody>
      </p:sp>
    </p:spTree>
    <p:extLst>
      <p:ext uri="{BB962C8B-B14F-4D97-AF65-F5344CB8AC3E}">
        <p14:creationId xmlns:p14="http://schemas.microsoft.com/office/powerpoint/2010/main" val="11234576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6C8571-1150-4558-BA5E-038F40960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617" y="251791"/>
            <a:ext cx="9971588" cy="419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807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1F1B63C-9198-4849-8644-3A9A3D14B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374" y="31739"/>
            <a:ext cx="10331225" cy="58257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3FB391-06B4-4179-A100-A85EA53D2481}"/>
              </a:ext>
            </a:extLst>
          </p:cNvPr>
          <p:cNvSpPr/>
          <p:nvPr/>
        </p:nvSpPr>
        <p:spPr>
          <a:xfrm>
            <a:off x="1431235" y="4678017"/>
            <a:ext cx="2239617" cy="1311966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849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5AE5D1-DFBA-4D53-A8C7-5B891828F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092" y="309873"/>
            <a:ext cx="7154725" cy="62382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AFD5078-24B9-4952-9F88-B34848BA5ACE}"/>
              </a:ext>
            </a:extLst>
          </p:cNvPr>
          <p:cNvSpPr/>
          <p:nvPr/>
        </p:nvSpPr>
        <p:spPr>
          <a:xfrm>
            <a:off x="1762539" y="2902225"/>
            <a:ext cx="6162261" cy="3645901"/>
          </a:xfrm>
          <a:prstGeom prst="rect">
            <a:avLst/>
          </a:prstGeom>
          <a:noFill/>
          <a:ln w="57150">
            <a:solidFill>
              <a:schemeClr val="accent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5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4F882B-C063-4F16-ADD1-F386C43F8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670" y="256018"/>
            <a:ext cx="9406787" cy="5323147"/>
          </a:xfrm>
          <a:prstGeom prst="rect">
            <a:avLst/>
          </a:prstGeom>
        </p:spPr>
      </p:pic>
      <p:pic>
        <p:nvPicPr>
          <p:cNvPr id="4" name="Picture 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F521E9A-1040-4845-A0F3-FA5012839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004" y="874643"/>
            <a:ext cx="1073165" cy="994466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035D9175-BC63-40A8-80E1-621F42C31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0326" y="1869109"/>
            <a:ext cx="1073165" cy="994466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8916DEF-682D-4A0B-9A4F-346649253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822" y="2863575"/>
            <a:ext cx="1073165" cy="9944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1E1ACF-E377-44CF-B5E6-1F0907F68366}"/>
              </a:ext>
            </a:extLst>
          </p:cNvPr>
          <p:cNvSpPr txBox="1"/>
          <p:nvPr/>
        </p:nvSpPr>
        <p:spPr>
          <a:xfrm>
            <a:off x="7066604" y="4386642"/>
            <a:ext cx="3193774" cy="1477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We experienced many difficulties and we adjusted the settings several times and the final version was drive5.py and model.h5</a:t>
            </a:r>
          </a:p>
        </p:txBody>
      </p:sp>
      <p:pic>
        <p:nvPicPr>
          <p:cNvPr id="8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FDAF91B-390E-4A23-9CB4-E61ED22B29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987" y="3335409"/>
            <a:ext cx="1073165" cy="99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34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70B867-F817-4349-88C1-9208AF8B5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027" y="295389"/>
            <a:ext cx="10109909" cy="483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7264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 +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GABRIEL</a:t>
            </a:r>
          </a:p>
        </p:txBody>
      </p:sp>
    </p:spTree>
    <p:extLst>
      <p:ext uri="{BB962C8B-B14F-4D97-AF65-F5344CB8AC3E}">
        <p14:creationId xmlns:p14="http://schemas.microsoft.com/office/powerpoint/2010/main" val="28894311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679ECA-6C87-48F4-8173-6E800C83C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476" y="313703"/>
            <a:ext cx="9791054" cy="623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33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DF77226-4645-4B95-B190-8551963BE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28" y="583095"/>
            <a:ext cx="10276955" cy="544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74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A8B8A-611B-4131-A845-B2D0AC42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07973-0761-434E-BE23-0C659823D1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6307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91BFB5-BC69-4AF0-B2E9-E3A996A1D5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902"/>
          <a:stretch/>
        </p:blipFill>
        <p:spPr>
          <a:xfrm>
            <a:off x="1122500" y="385762"/>
            <a:ext cx="9304275" cy="2291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0E4F3C-5C19-4D64-9E4C-BEE22BEAF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356" y="3030171"/>
            <a:ext cx="5858496" cy="3442068"/>
          </a:xfrm>
          <a:prstGeom prst="rect">
            <a:avLst/>
          </a:prstGeom>
          <a:ln w="57150">
            <a:solidFill>
              <a:srgbClr val="00B050"/>
            </a:solidFill>
          </a:ln>
        </p:spPr>
      </p:pic>
      <p:sp>
        <p:nvSpPr>
          <p:cNvPr id="4" name="Arrow: Bent-Up 3">
            <a:extLst>
              <a:ext uri="{FF2B5EF4-FFF2-40B4-BE49-F238E27FC236}">
                <a16:creationId xmlns:a16="http://schemas.microsoft.com/office/drawing/2014/main" id="{5F5483CD-9169-4275-A0DA-629B0977C006}"/>
              </a:ext>
            </a:extLst>
          </p:cNvPr>
          <p:cNvSpPr/>
          <p:nvPr/>
        </p:nvSpPr>
        <p:spPr>
          <a:xfrm rot="5400000">
            <a:off x="1868557" y="3684104"/>
            <a:ext cx="1497495" cy="152400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984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B3EF0-80D7-47FC-AA6F-BD217757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7316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0F799C-DB80-41C4-BAAD-6329344900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8"/>
          <a:stretch/>
        </p:blipFill>
        <p:spPr>
          <a:xfrm>
            <a:off x="1094945" y="119270"/>
            <a:ext cx="9877854" cy="625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626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7002811-A66F-4451-9A05-BB2E48DE1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639" y="273294"/>
            <a:ext cx="8705850" cy="18097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856A188-F942-4D76-93F0-7F6FFB5E90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295" y="2125345"/>
            <a:ext cx="5946038" cy="335297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A53694C-FC6F-4D6B-9503-222F502BEB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639" y="5520626"/>
            <a:ext cx="851535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74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FF89A-ED84-4188-A63D-512AC27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UDACITY SIMULATOR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FA187-F68E-43EF-A62B-03DD7196A7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By Liam &amp; Raiden</a:t>
            </a:r>
          </a:p>
        </p:txBody>
      </p:sp>
    </p:spTree>
    <p:extLst>
      <p:ext uri="{BB962C8B-B14F-4D97-AF65-F5344CB8AC3E}">
        <p14:creationId xmlns:p14="http://schemas.microsoft.com/office/powerpoint/2010/main" val="1539746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F20F0D-E287-4867-AAA5-F05CC396D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71"/>
          <a:stretch/>
        </p:blipFill>
        <p:spPr>
          <a:xfrm>
            <a:off x="1289187" y="354081"/>
            <a:ext cx="8822221" cy="611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79BE0D5-91F0-4A61-A8AA-AC95D15E6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043" y="256968"/>
            <a:ext cx="9744076" cy="5759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73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A71513-0E53-4059-BC3F-7601996F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962" y="297138"/>
            <a:ext cx="8966960" cy="58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537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Robo-Geek">
      <a:dk1>
        <a:sysClr val="windowText" lastClr="000000"/>
      </a:dk1>
      <a:lt1>
        <a:sysClr val="window" lastClr="FFFFFF"/>
      </a:lt1>
      <a:dk2>
        <a:srgbClr val="252C36"/>
      </a:dk2>
      <a:lt2>
        <a:srgbClr val="D8D8D8"/>
      </a:lt2>
      <a:accent1>
        <a:srgbClr val="FF0000"/>
      </a:accent1>
      <a:accent2>
        <a:srgbClr val="FFCC00"/>
      </a:accent2>
      <a:accent3>
        <a:srgbClr val="FF0000"/>
      </a:accent3>
      <a:accent4>
        <a:srgbClr val="FFCC00"/>
      </a:accent4>
      <a:accent5>
        <a:srgbClr val="FF0000"/>
      </a:accent5>
      <a:accent6>
        <a:srgbClr val="FFCC0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859</TotalTime>
  <Words>145</Words>
  <Application>Microsoft Office PowerPoint</Application>
  <PresentationFormat>Widescreen</PresentationFormat>
  <Paragraphs>27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Broadway</vt:lpstr>
      <vt:lpstr>Copperplate Gothic Bold</vt:lpstr>
      <vt:lpstr>Trebuchet MS</vt:lpstr>
      <vt:lpstr>Tw Cen MT</vt:lpstr>
      <vt:lpstr>Circuit</vt:lpstr>
      <vt:lpstr>ROBO-GEEK  ROBOTICS &amp; STEM CLUB</vt:lpstr>
      <vt:lpstr>project intro</vt:lpstr>
      <vt:lpstr>PowerPoint Presentation</vt:lpstr>
      <vt:lpstr>PowerPoint Presentation</vt:lpstr>
      <vt:lpstr>PowerPoint Presentation</vt:lpstr>
      <vt:lpstr>UDACITY SIMULATOR</vt:lpstr>
      <vt:lpstr>PowerPoint Presentation</vt:lpstr>
      <vt:lpstr>PowerPoint Presentation</vt:lpstr>
      <vt:lpstr>PowerPoint Presentation</vt:lpstr>
      <vt:lpstr>DEMO - SIMULATOR</vt:lpstr>
      <vt:lpstr>PREPARING DATA FOR THE MODEL AND USING CONVULOTIONAL NEURAL NETWORK</vt:lpstr>
      <vt:lpstr>PowerPoint Presentation</vt:lpstr>
      <vt:lpstr>PowerPoint Presentation</vt:lpstr>
      <vt:lpstr>PowerPoint Presentation</vt:lpstr>
      <vt:lpstr>PowerPoint Presentation</vt:lpstr>
      <vt:lpstr>AMAZON AWS, USING CONDA</vt:lpstr>
      <vt:lpstr>PowerPoint Presentation</vt:lpstr>
      <vt:lpstr>PowerPoint Presentation</vt:lpstr>
      <vt:lpstr>demo</vt:lpstr>
      <vt:lpstr>PowerPoint Presentation</vt:lpstr>
      <vt:lpstr>TRAINING THE MODEL</vt:lpstr>
      <vt:lpstr>PowerPoint Presentation</vt:lpstr>
      <vt:lpstr>PowerPoint Presentation</vt:lpstr>
      <vt:lpstr>PowerPoint Presentation</vt:lpstr>
      <vt:lpstr>TESTING MODEL</vt:lpstr>
      <vt:lpstr>PowerPoint Presentation</vt:lpstr>
      <vt:lpstr>PowerPoint Presentation</vt:lpstr>
      <vt:lpstr>PowerPoint Presentation</vt:lpstr>
      <vt:lpstr>PowerPoint Presentation</vt:lpstr>
      <vt:lpstr>PUTTING IT ALL TOGETHER + DEMO</vt:lpstr>
      <vt:lpstr>PowerPoint Presentation</vt:lpstr>
      <vt:lpstr>PowerPoint Presentation</vt:lpstr>
      <vt:lpstr>FINAL DEMO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Karen Wonders</dc:creator>
  <cp:lastModifiedBy>Omar Silva</cp:lastModifiedBy>
  <cp:revision>23</cp:revision>
  <dcterms:created xsi:type="dcterms:W3CDTF">2014-10-21T14:34:06Z</dcterms:created>
  <dcterms:modified xsi:type="dcterms:W3CDTF">2017-11-20T22:06:24Z</dcterms:modified>
</cp:coreProperties>
</file>

<file path=docProps/thumbnail.jpeg>
</file>